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3" autoAdjust="0"/>
    <p:restoredTop sz="94660"/>
  </p:normalViewPr>
  <p:slideViewPr>
    <p:cSldViewPr snapToGrid="0">
      <p:cViewPr varScale="1">
        <p:scale>
          <a:sx n="67" d="100"/>
          <a:sy n="67" d="100"/>
        </p:scale>
        <p:origin x="4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71006B-D6E5-4D55-8FD9-34ECDAAC2D5E}"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C4079-BA0A-4421-8B36-853856D3640B}" type="slidenum">
              <a:rPr lang="en-US" smtClean="0"/>
              <a:t>‹#›</a:t>
            </a:fld>
            <a:endParaRPr lang="en-US"/>
          </a:p>
        </p:txBody>
      </p:sp>
    </p:spTree>
    <p:extLst>
      <p:ext uri="{BB962C8B-B14F-4D97-AF65-F5344CB8AC3E}">
        <p14:creationId xmlns:p14="http://schemas.microsoft.com/office/powerpoint/2010/main" val="105862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1006B-D6E5-4D55-8FD9-34ECDAAC2D5E}"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C4079-BA0A-4421-8B36-853856D3640B}" type="slidenum">
              <a:rPr lang="en-US" smtClean="0"/>
              <a:t>‹#›</a:t>
            </a:fld>
            <a:endParaRPr lang="en-US"/>
          </a:p>
        </p:txBody>
      </p:sp>
    </p:spTree>
    <p:extLst>
      <p:ext uri="{BB962C8B-B14F-4D97-AF65-F5344CB8AC3E}">
        <p14:creationId xmlns:p14="http://schemas.microsoft.com/office/powerpoint/2010/main" val="130605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1006B-D6E5-4D55-8FD9-34ECDAAC2D5E}"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C4079-BA0A-4421-8B36-853856D3640B}" type="slidenum">
              <a:rPr lang="en-US" smtClean="0"/>
              <a:t>‹#›</a:t>
            </a:fld>
            <a:endParaRPr lang="en-US"/>
          </a:p>
        </p:txBody>
      </p:sp>
    </p:spTree>
    <p:extLst>
      <p:ext uri="{BB962C8B-B14F-4D97-AF65-F5344CB8AC3E}">
        <p14:creationId xmlns:p14="http://schemas.microsoft.com/office/powerpoint/2010/main" val="9105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1006B-D6E5-4D55-8FD9-34ECDAAC2D5E}"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C4079-BA0A-4421-8B36-853856D3640B}" type="slidenum">
              <a:rPr lang="en-US" smtClean="0"/>
              <a:t>‹#›</a:t>
            </a:fld>
            <a:endParaRPr lang="en-US"/>
          </a:p>
        </p:txBody>
      </p:sp>
    </p:spTree>
    <p:extLst>
      <p:ext uri="{BB962C8B-B14F-4D97-AF65-F5344CB8AC3E}">
        <p14:creationId xmlns:p14="http://schemas.microsoft.com/office/powerpoint/2010/main" val="249087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71006B-D6E5-4D55-8FD9-34ECDAAC2D5E}"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C4079-BA0A-4421-8B36-853856D3640B}" type="slidenum">
              <a:rPr lang="en-US" smtClean="0"/>
              <a:t>‹#›</a:t>
            </a:fld>
            <a:endParaRPr lang="en-US"/>
          </a:p>
        </p:txBody>
      </p:sp>
    </p:spTree>
    <p:extLst>
      <p:ext uri="{BB962C8B-B14F-4D97-AF65-F5344CB8AC3E}">
        <p14:creationId xmlns:p14="http://schemas.microsoft.com/office/powerpoint/2010/main" val="48688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71006B-D6E5-4D55-8FD9-34ECDAAC2D5E}"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C4079-BA0A-4421-8B36-853856D3640B}" type="slidenum">
              <a:rPr lang="en-US" smtClean="0"/>
              <a:t>‹#›</a:t>
            </a:fld>
            <a:endParaRPr lang="en-US"/>
          </a:p>
        </p:txBody>
      </p:sp>
    </p:spTree>
    <p:extLst>
      <p:ext uri="{BB962C8B-B14F-4D97-AF65-F5344CB8AC3E}">
        <p14:creationId xmlns:p14="http://schemas.microsoft.com/office/powerpoint/2010/main" val="390266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71006B-D6E5-4D55-8FD9-34ECDAAC2D5E}" type="datetimeFigureOut">
              <a:rPr lang="en-US" smtClean="0"/>
              <a:t>4/13/2016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9C4079-BA0A-4421-8B36-853856D3640B}" type="slidenum">
              <a:rPr lang="en-US" smtClean="0"/>
              <a:t>‹#›</a:t>
            </a:fld>
            <a:endParaRPr lang="en-US"/>
          </a:p>
        </p:txBody>
      </p:sp>
    </p:spTree>
    <p:extLst>
      <p:ext uri="{BB962C8B-B14F-4D97-AF65-F5344CB8AC3E}">
        <p14:creationId xmlns:p14="http://schemas.microsoft.com/office/powerpoint/2010/main" val="16774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71006B-D6E5-4D55-8FD9-34ECDAAC2D5E}" type="datetimeFigureOut">
              <a:rPr lang="en-US" smtClean="0"/>
              <a:t>4/13/2016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C4079-BA0A-4421-8B36-853856D3640B}" type="slidenum">
              <a:rPr lang="en-US" smtClean="0"/>
              <a:t>‹#›</a:t>
            </a:fld>
            <a:endParaRPr lang="en-US"/>
          </a:p>
        </p:txBody>
      </p:sp>
    </p:spTree>
    <p:extLst>
      <p:ext uri="{BB962C8B-B14F-4D97-AF65-F5344CB8AC3E}">
        <p14:creationId xmlns:p14="http://schemas.microsoft.com/office/powerpoint/2010/main" val="405999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1006B-D6E5-4D55-8FD9-34ECDAAC2D5E}" type="datetimeFigureOut">
              <a:rPr lang="en-US" smtClean="0"/>
              <a:t>4/13/2016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9C4079-BA0A-4421-8B36-853856D3640B}" type="slidenum">
              <a:rPr lang="en-US" smtClean="0"/>
              <a:t>‹#›</a:t>
            </a:fld>
            <a:endParaRPr lang="en-US"/>
          </a:p>
        </p:txBody>
      </p:sp>
    </p:spTree>
    <p:extLst>
      <p:ext uri="{BB962C8B-B14F-4D97-AF65-F5344CB8AC3E}">
        <p14:creationId xmlns:p14="http://schemas.microsoft.com/office/powerpoint/2010/main" val="234313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1006B-D6E5-4D55-8FD9-34ECDAAC2D5E}"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C4079-BA0A-4421-8B36-853856D3640B}" type="slidenum">
              <a:rPr lang="en-US" smtClean="0"/>
              <a:t>‹#›</a:t>
            </a:fld>
            <a:endParaRPr lang="en-US"/>
          </a:p>
        </p:txBody>
      </p:sp>
    </p:spTree>
    <p:extLst>
      <p:ext uri="{BB962C8B-B14F-4D97-AF65-F5344CB8AC3E}">
        <p14:creationId xmlns:p14="http://schemas.microsoft.com/office/powerpoint/2010/main" val="415833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1006B-D6E5-4D55-8FD9-34ECDAAC2D5E}"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C4079-BA0A-4421-8B36-853856D3640B}" type="slidenum">
              <a:rPr lang="en-US" smtClean="0"/>
              <a:t>‹#›</a:t>
            </a:fld>
            <a:endParaRPr lang="en-US"/>
          </a:p>
        </p:txBody>
      </p:sp>
    </p:spTree>
    <p:extLst>
      <p:ext uri="{BB962C8B-B14F-4D97-AF65-F5344CB8AC3E}">
        <p14:creationId xmlns:p14="http://schemas.microsoft.com/office/powerpoint/2010/main" val="205377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1006B-D6E5-4D55-8FD9-34ECDAAC2D5E}" type="datetimeFigureOut">
              <a:rPr lang="en-US" smtClean="0"/>
              <a:t>4/13/2016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C4079-BA0A-4421-8B36-853856D3640B}" type="slidenum">
              <a:rPr lang="en-US" smtClean="0"/>
              <a:t>‹#›</a:t>
            </a:fld>
            <a:endParaRPr lang="en-US"/>
          </a:p>
        </p:txBody>
      </p:sp>
    </p:spTree>
    <p:extLst>
      <p:ext uri="{BB962C8B-B14F-4D97-AF65-F5344CB8AC3E}">
        <p14:creationId xmlns:p14="http://schemas.microsoft.com/office/powerpoint/2010/main" val="238723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Great Northern Corporation Twin Cities</a:t>
            </a:r>
            <a:endParaRPr lang="en-US" dirty="0"/>
          </a:p>
        </p:txBody>
      </p:sp>
      <p:sp>
        <p:nvSpPr>
          <p:cNvPr id="3" name="Subtitle 2"/>
          <p:cNvSpPr>
            <a:spLocks noGrp="1"/>
          </p:cNvSpPr>
          <p:nvPr>
            <p:ph type="subTitle" idx="1"/>
          </p:nvPr>
        </p:nvSpPr>
        <p:spPr>
          <a:xfrm>
            <a:off x="1524000" y="3634696"/>
            <a:ext cx="9144000" cy="1655762"/>
          </a:xfrm>
        </p:spPr>
        <p:txBody>
          <a:bodyPr/>
          <a:lstStyle/>
          <a:p>
            <a:r>
              <a:rPr lang="en-US" dirty="0" smtClean="0"/>
              <a:t>March Instore Excellence Submission</a:t>
            </a:r>
          </a:p>
          <a:p>
            <a:r>
              <a:rPr lang="en-US" dirty="0" smtClean="0"/>
              <a:t>Royal </a:t>
            </a:r>
            <a:r>
              <a:rPr lang="en-US" dirty="0" err="1" smtClean="0"/>
              <a:t>Canin</a:t>
            </a:r>
            <a:r>
              <a:rPr lang="en-US" dirty="0" smtClean="0"/>
              <a:t> “Spinner” Display</a:t>
            </a:r>
            <a:endParaRPr lang="en-US" dirty="0"/>
          </a:p>
        </p:txBody>
      </p:sp>
    </p:spTree>
    <p:extLst>
      <p:ext uri="{BB962C8B-B14F-4D97-AF65-F5344CB8AC3E}">
        <p14:creationId xmlns:p14="http://schemas.microsoft.com/office/powerpoint/2010/main" val="2599653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r>
              <a:rPr lang="en-US" dirty="0" smtClean="0"/>
              <a:t>Project Overview</a:t>
            </a:r>
            <a:endParaRPr lang="en-US" dirty="0"/>
          </a:p>
        </p:txBody>
      </p:sp>
      <p:sp>
        <p:nvSpPr>
          <p:cNvPr id="3" name="Content Placeholder 2"/>
          <p:cNvSpPr>
            <a:spLocks noGrp="1"/>
          </p:cNvSpPr>
          <p:nvPr>
            <p:ph idx="1"/>
          </p:nvPr>
        </p:nvSpPr>
        <p:spPr>
          <a:xfrm>
            <a:off x="5099900" y="980388"/>
            <a:ext cx="6253899" cy="5196575"/>
          </a:xfrm>
        </p:spPr>
        <p:txBody>
          <a:bodyPr>
            <a:normAutofit fontScale="70000" lnSpcReduction="20000"/>
          </a:bodyPr>
          <a:lstStyle/>
          <a:p>
            <a:r>
              <a:rPr lang="en-US" smtClean="0"/>
              <a:t>1224 Displays</a:t>
            </a:r>
            <a:endParaRPr lang="en-US" dirty="0" smtClean="0"/>
          </a:p>
          <a:p>
            <a:r>
              <a:rPr lang="en-US" dirty="0" smtClean="0"/>
              <a:t>Royal </a:t>
            </a:r>
            <a:r>
              <a:rPr lang="en-US" dirty="0" err="1" smtClean="0"/>
              <a:t>Canin</a:t>
            </a:r>
            <a:r>
              <a:rPr lang="en-US" dirty="0" smtClean="0"/>
              <a:t> specializes in breed-specific nutrition and challenged us with a way to communicate the specific needs of the seven major “small” breeds to the consumer. The owners of these breeds tend to be very “breed loyal.” Insights on what was important to the owners of these breeds was used to determine all of the messaging.</a:t>
            </a:r>
          </a:p>
          <a:p>
            <a:r>
              <a:rPr lang="en-US" dirty="0" smtClean="0"/>
              <a:t>They desired simple “interactivity” and a way to convey the “premium” nutrition that Royal </a:t>
            </a:r>
            <a:r>
              <a:rPr lang="en-US" dirty="0" err="1" smtClean="0"/>
              <a:t>Canin</a:t>
            </a:r>
            <a:r>
              <a:rPr lang="en-US" dirty="0" smtClean="0"/>
              <a:t> offers.</a:t>
            </a:r>
          </a:p>
          <a:p>
            <a:r>
              <a:rPr lang="en-US" dirty="0" smtClean="0"/>
              <a:t>The display had to ship with all of the product for the specific endcap, and also had to be completely setup so it could just be placed on the shelf. </a:t>
            </a:r>
          </a:p>
          <a:p>
            <a:r>
              <a:rPr lang="en-US" dirty="0" smtClean="0"/>
              <a:t>The completely </a:t>
            </a:r>
            <a:r>
              <a:rPr lang="en-US" dirty="0" err="1" smtClean="0"/>
              <a:t>litho</a:t>
            </a:r>
            <a:r>
              <a:rPr lang="en-US" dirty="0" smtClean="0"/>
              <a:t>-printed display compelled attention from the shopper by featuring a very bright color scheme and lots of pictures of dogs. Which dog owners like (per Royal </a:t>
            </a:r>
            <a:r>
              <a:rPr lang="en-US" dirty="0" err="1" smtClean="0"/>
              <a:t>Canin</a:t>
            </a:r>
            <a:r>
              <a:rPr lang="en-US" dirty="0" smtClean="0"/>
              <a:t>). The interactivity (see next page) invited the shopper to explore for education.</a:t>
            </a:r>
          </a:p>
          <a:p>
            <a:r>
              <a:rPr lang="en-US" dirty="0" smtClean="0"/>
              <a:t> The simple message was “why is custom nutrition important to your particular dog’s breed.”</a:t>
            </a:r>
          </a:p>
          <a:p>
            <a:pPr marL="0" indent="0">
              <a:buNone/>
            </a:pPr>
            <a:endParaRPr lang="en-US" dirty="0" smtClean="0"/>
          </a:p>
        </p:txBody>
      </p:sp>
      <p:pic>
        <p:nvPicPr>
          <p:cNvPr id="9" name="Picture 8"/>
          <p:cNvPicPr>
            <a:picLocks noChangeAspect="1"/>
          </p:cNvPicPr>
          <p:nvPr/>
        </p:nvPicPr>
        <p:blipFill>
          <a:blip r:embed="rId2"/>
          <a:stretch>
            <a:fillRect/>
          </a:stretch>
        </p:blipFill>
        <p:spPr>
          <a:xfrm>
            <a:off x="1046600" y="1494064"/>
            <a:ext cx="3751277" cy="5021869"/>
          </a:xfrm>
          <a:prstGeom prst="rect">
            <a:avLst/>
          </a:prstGeom>
        </p:spPr>
      </p:pic>
    </p:spTree>
    <p:extLst>
      <p:ext uri="{BB962C8B-B14F-4D97-AF65-F5344CB8AC3E}">
        <p14:creationId xmlns:p14="http://schemas.microsoft.com/office/powerpoint/2010/main" val="45187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868"/>
            <a:ext cx="10515600" cy="1325563"/>
          </a:xfrm>
        </p:spPr>
        <p:txBody>
          <a:bodyPr/>
          <a:lstStyle/>
          <a:p>
            <a:r>
              <a:rPr lang="en-US" dirty="0" smtClean="0"/>
              <a:t>Interactivity</a:t>
            </a:r>
            <a:endParaRPr lang="en-US" dirty="0"/>
          </a:p>
        </p:txBody>
      </p:sp>
      <p:pic>
        <p:nvPicPr>
          <p:cNvPr id="4" name="FC9D5920">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lum bright="-20000" contrast="20000"/>
          </a:blip>
          <a:stretch>
            <a:fillRect/>
          </a:stretch>
        </p:blipFill>
        <p:spPr>
          <a:xfrm>
            <a:off x="2424715" y="1187694"/>
            <a:ext cx="4967288" cy="2794000"/>
          </a:xfrm>
        </p:spPr>
      </p:pic>
      <p:sp>
        <p:nvSpPr>
          <p:cNvPr id="5" name="TextBox 4"/>
          <p:cNvSpPr txBox="1"/>
          <p:nvPr/>
        </p:nvSpPr>
        <p:spPr>
          <a:xfrm>
            <a:off x="1061545" y="2701159"/>
            <a:ext cx="184731" cy="369332"/>
          </a:xfrm>
          <a:prstGeom prst="rect">
            <a:avLst/>
          </a:prstGeom>
          <a:noFill/>
        </p:spPr>
        <p:txBody>
          <a:bodyPr wrap="none" rtlCol="0">
            <a:spAutoFit/>
          </a:bodyPr>
          <a:lstStyle/>
          <a:p>
            <a:endParaRPr lang="en-US" dirty="0"/>
          </a:p>
        </p:txBody>
      </p:sp>
      <p:sp>
        <p:nvSpPr>
          <p:cNvPr id="7" name="TextBox 6"/>
          <p:cNvSpPr txBox="1"/>
          <p:nvPr/>
        </p:nvSpPr>
        <p:spPr>
          <a:xfrm>
            <a:off x="838200" y="4469990"/>
            <a:ext cx="9808779" cy="646331"/>
          </a:xfrm>
          <a:prstGeom prst="rect">
            <a:avLst/>
          </a:prstGeom>
          <a:noFill/>
        </p:spPr>
        <p:txBody>
          <a:bodyPr wrap="square" rtlCol="0">
            <a:spAutoFit/>
          </a:bodyPr>
          <a:lstStyle/>
          <a:p>
            <a:r>
              <a:rPr lang="en-US" dirty="0" smtClean="0"/>
              <a:t>By utilizing this spinner, with high quality printed, </a:t>
            </a:r>
            <a:r>
              <a:rPr lang="en-US" dirty="0" err="1" smtClean="0"/>
              <a:t>polycoated</a:t>
            </a:r>
            <a:r>
              <a:rPr lang="en-US" dirty="0" smtClean="0"/>
              <a:t> triangular boxes for each breed, the shopper is able to get the sense that Royal </a:t>
            </a:r>
            <a:r>
              <a:rPr lang="en-US" dirty="0" err="1" smtClean="0"/>
              <a:t>Canin</a:t>
            </a:r>
            <a:r>
              <a:rPr lang="en-US" dirty="0" smtClean="0"/>
              <a:t> caters to their dog breed.</a:t>
            </a:r>
          </a:p>
        </p:txBody>
      </p:sp>
    </p:spTree>
    <p:extLst>
      <p:ext uri="{BB962C8B-B14F-4D97-AF65-F5344CB8AC3E}">
        <p14:creationId xmlns:p14="http://schemas.microsoft.com/office/powerpoint/2010/main" val="213309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1159</TotalTime>
  <Words>233</Words>
  <Application>Microsoft Office PowerPoint</Application>
  <PresentationFormat>Widescreen</PresentationFormat>
  <Paragraphs>12</Paragraphs>
  <Slides>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Great Northern Corporation Twin Cities</vt:lpstr>
      <vt:lpstr>Project Overview</vt:lpstr>
      <vt:lpstr>Interactivity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Norther Corporation Twin Cities</dc:title>
  <dc:creator>Stimpson, Jeremy</dc:creator>
  <cp:lastModifiedBy>Van Pay, Mark</cp:lastModifiedBy>
  <cp:revision>28</cp:revision>
  <dcterms:created xsi:type="dcterms:W3CDTF">2015-11-10T20:37:48Z</dcterms:created>
  <dcterms:modified xsi:type="dcterms:W3CDTF">2016-04-13T15:11:27Z</dcterms:modified>
</cp:coreProperties>
</file>